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1286-CFAD-493C-B3BD-DDA824BF320B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DA7C26E7-6600-405F-B266-33F2F4D97C9E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1286-CFAD-493C-B3BD-DDA824BF320B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C26E7-6600-405F-B266-33F2F4D97C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1286-CFAD-493C-B3BD-DDA824BF320B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C26E7-6600-405F-B266-33F2F4D97C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1286-CFAD-493C-B3BD-DDA824BF320B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7C26E7-6600-405F-B266-33F2F4D97C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1286-CFAD-493C-B3BD-DDA824BF320B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7C26E7-6600-405F-B266-33F2F4D97C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1286-CFAD-493C-B3BD-DDA824BF320B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C26E7-6600-405F-B266-33F2F4D97C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1286-CFAD-493C-B3BD-DDA824BF320B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C26E7-6600-405F-B266-33F2F4D97C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1286-CFAD-493C-B3BD-DDA824BF320B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C26E7-6600-405F-B266-33F2F4D97C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1286-CFAD-493C-B3BD-DDA824BF320B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7C26E7-6600-405F-B266-33F2F4D97C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B531286-CFAD-493C-B3BD-DDA824BF320B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A7C26E7-6600-405F-B266-33F2F4D97C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1286-CFAD-493C-B3BD-DDA824BF320B}" type="datetimeFigureOut">
              <a:rPr lang="en-US" smtClean="0"/>
              <a:t>12/3/2012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C26E7-6600-405F-B266-33F2F4D97C9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A7C26E7-6600-405F-B266-33F2F4D97C9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B531286-CFAD-493C-B3BD-DDA824BF320B}" type="datetimeFigureOut">
              <a:rPr lang="en-US" smtClean="0"/>
              <a:t>12/3/2012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lackletter686 BT" pitchFamily="66" charset="0"/>
              </a:rPr>
              <a:t>Weather Unit</a:t>
            </a:r>
            <a:endParaRPr lang="en-US" dirty="0">
              <a:latin typeface="Blackletter686 B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52400"/>
            <a:ext cx="6189583" cy="533400"/>
          </a:xfrm>
        </p:spPr>
        <p:txBody>
          <a:bodyPr/>
          <a:lstStyle/>
          <a:p>
            <a:r>
              <a:rPr lang="en-US" dirty="0" smtClean="0">
                <a:latin typeface="French Script MT" pitchFamily="66" charset="0"/>
              </a:rPr>
              <a:t>By: Chase Sutton</a:t>
            </a:r>
            <a:endParaRPr lang="en-US" dirty="0">
              <a:latin typeface="Frenc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352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Meteorologist-scientist who studies the earths atmosphere and weather</a:t>
            </a:r>
          </a:p>
          <a:p>
            <a:endParaRPr lang="en-US" dirty="0" smtClean="0"/>
          </a:p>
          <a:p>
            <a:r>
              <a:rPr lang="en-US" dirty="0" smtClean="0"/>
              <a:t>Warm Front-leading edge of a warm mass of 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61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Comprehension Activity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Hurricane</a:t>
            </a:r>
          </a:p>
          <a:p>
            <a:r>
              <a:rPr lang="en-US" dirty="0" smtClean="0"/>
              <a:t>1-A hurricane can carry gravel other objects</a:t>
            </a:r>
          </a:p>
          <a:p>
            <a:r>
              <a:rPr lang="en-US" dirty="0" smtClean="0"/>
              <a:t>2-they named hurricanes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74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my lab is to see effective a land slide is.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You Will Need ………</a:t>
            </a:r>
          </a:p>
          <a:p>
            <a:pPr marL="514350" indent="-514350">
              <a:buAutoNum type="arabicPeriod"/>
            </a:pPr>
            <a:r>
              <a:rPr lang="en-US" dirty="0" smtClean="0"/>
              <a:t>Dirt</a:t>
            </a:r>
          </a:p>
          <a:p>
            <a:pPr marL="0" indent="0">
              <a:buNone/>
            </a:pPr>
            <a:r>
              <a:rPr lang="en-US" dirty="0" smtClean="0"/>
              <a:t> 2. little action figure</a:t>
            </a:r>
          </a:p>
          <a:p>
            <a:pPr marL="0" indent="0">
              <a:buNone/>
            </a:pPr>
            <a:r>
              <a:rPr lang="en-US" dirty="0" smtClean="0"/>
              <a:t>3. Bucket </a:t>
            </a:r>
          </a:p>
          <a:p>
            <a:pPr marL="0" indent="0">
              <a:buNone/>
            </a:pPr>
            <a:r>
              <a:rPr lang="en-US" dirty="0" smtClean="0"/>
              <a:t> 3. three different blocks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will see how deadly a land slide </a:t>
            </a:r>
            <a:r>
              <a:rPr lang="en-US" smtClean="0"/>
              <a:t>really is.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4432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47</TotalTime>
  <Words>82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Thermal</vt:lpstr>
      <vt:lpstr>Weather Unit</vt:lpstr>
      <vt:lpstr>Vocabulary</vt:lpstr>
      <vt:lpstr>Comprehension Activity</vt:lpstr>
      <vt:lpstr>Lab Idea</vt:lpstr>
    </vt:vector>
  </TitlesOfParts>
  <Company>Somerset Emerson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Unit</dc:title>
  <dc:creator>Student</dc:creator>
  <cp:lastModifiedBy>Student</cp:lastModifiedBy>
  <cp:revision>5</cp:revision>
  <dcterms:created xsi:type="dcterms:W3CDTF">2012-12-03T22:06:18Z</dcterms:created>
  <dcterms:modified xsi:type="dcterms:W3CDTF">2012-12-03T22:54:10Z</dcterms:modified>
</cp:coreProperties>
</file>